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4" r:id="rId5"/>
    <p:sldId id="265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3/27/2024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3537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926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29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931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294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3/27/2024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5233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3/27/2024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673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3/27/2024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582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38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3/27/2024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518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3/27/2024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26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3/27/2024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057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Green Lock In A 3D Electronic System">
            <a:extLst>
              <a:ext uri="{FF2B5EF4-FFF2-40B4-BE49-F238E27FC236}">
                <a16:creationId xmlns:a16="http://schemas.microsoft.com/office/drawing/2014/main" id="{E93D4051-971D-AF85-3FA8-09EB75CB50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3019E0-FD21-491F-A6EC-470CCB356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76934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CA748F-580F-EACD-0F17-1909EBEC4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49025" y="1327203"/>
            <a:ext cx="4642975" cy="2769750"/>
          </a:xfrm>
        </p:spPr>
        <p:txBody>
          <a:bodyPr anchor="b">
            <a:normAutofit/>
          </a:bodyPr>
          <a:lstStyle/>
          <a:p>
            <a:r>
              <a:rPr lang="en-US" sz="4600" dirty="0">
                <a:solidFill>
                  <a:schemeClr val="tx1"/>
                </a:solidFill>
              </a:rPr>
              <a:t>File Encryption / Decryption Tool &amp; The Password 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868A68-4B38-EE6F-0A3E-290E8BADDB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2054" y="4333164"/>
            <a:ext cx="3940008" cy="8423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Group B70</a:t>
            </a: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679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BB859-C5DC-A362-845A-F51C5493C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Decryption Success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561DB567-BB48-B72F-460B-3E29D76B70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371" y="1716259"/>
            <a:ext cx="5776368" cy="3119238"/>
          </a:xfrm>
          <a:prstGeom prst="rect">
            <a:avLst/>
          </a:prstGeom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559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154FEE-63A9-76D7-1E88-7D206D5CB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Password Generator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D27ED7C-3667-8093-7C6D-EB04D1BC1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992" y="1128811"/>
            <a:ext cx="5629415" cy="4657841"/>
          </a:xfrm>
          <a:prstGeom prst="rect">
            <a:avLst/>
          </a:prstGeom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00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868487-C64B-24AA-8DA4-BF37F748C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352" y="490182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Password Generator 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7A7FC60-AFDA-4508-A4A1-075F69565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844" y="1128811"/>
            <a:ext cx="5583711" cy="4657841"/>
          </a:xfrm>
          <a:prstGeom prst="rect">
            <a:avLst/>
          </a:prstGeom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12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868487-C64B-24AA-8DA4-BF37F748C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101" y="359554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Login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3AA767D8-7C69-EA22-9FE8-FDA2C0D30C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00" y="1193026"/>
            <a:ext cx="5640399" cy="4529411"/>
          </a:xfrm>
          <a:prstGeom prst="rect">
            <a:avLst/>
          </a:prstGeom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63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868487-C64B-24AA-8DA4-BF37F748C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Login Successful</a:t>
            </a:r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A70CCFF-3225-6706-8685-EC138767D7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00" y="1205834"/>
            <a:ext cx="5640399" cy="4503794"/>
          </a:xfrm>
          <a:prstGeom prst="rect">
            <a:avLst/>
          </a:prstGeom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168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AF344A-F1A2-7B36-7861-8DEC9DB98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101" y="606297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Home Page</a:t>
            </a:r>
          </a:p>
        </p:txBody>
      </p:sp>
      <p:pic>
        <p:nvPicPr>
          <p:cNvPr id="5" name="Content Placeholder 4" descr="A screenshot of a file encryption tool&#10;&#10;Description automatically generated">
            <a:extLst>
              <a:ext uri="{FF2B5EF4-FFF2-40B4-BE49-F238E27FC236}">
                <a16:creationId xmlns:a16="http://schemas.microsoft.com/office/drawing/2014/main" id="{0ABF5D04-294F-C708-E12B-7ABC4363CA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00" y="1539996"/>
            <a:ext cx="5640399" cy="3835471"/>
          </a:xfrm>
          <a:prstGeom prst="rect">
            <a:avLst/>
          </a:prstGeom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63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EE4D3-481A-659D-2232-0E4264CCD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Encryption</a:t>
            </a:r>
            <a:b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sz="5400" i="1" kern="1200" spc="100" baseline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0ECC6CB7-1063-4130-C2CB-690C2CC967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520" y="1361149"/>
            <a:ext cx="6251491" cy="4012709"/>
          </a:xfrm>
          <a:prstGeom prst="rect">
            <a:avLst/>
          </a:prstGeom>
        </p:spPr>
      </p:pic>
      <p:sp>
        <p:nvSpPr>
          <p:cNvPr id="33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529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59EF7E-1878-2C50-103E-DE337AEDB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Encryption Success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30561A87-36FD-412D-7411-9708A8205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00" y="1737410"/>
            <a:ext cx="5640399" cy="3440643"/>
          </a:xfrm>
          <a:prstGeom prst="rect">
            <a:avLst/>
          </a:prstGeom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726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59588D-0FFE-C481-935E-58684D42A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101" y="726790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Decryption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0F8C1421-3C3B-715B-8C45-2734EE296E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316" y="1491175"/>
            <a:ext cx="6457696" cy="3501738"/>
          </a:xfrm>
          <a:prstGeom prst="rect">
            <a:avLst/>
          </a:prstGeom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74510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DarkSeedLeftStep">
      <a:dk1>
        <a:srgbClr val="000000"/>
      </a:dk1>
      <a:lt1>
        <a:srgbClr val="FFFFFF"/>
      </a:lt1>
      <a:dk2>
        <a:srgbClr val="1B2B30"/>
      </a:dk2>
      <a:lt2>
        <a:srgbClr val="F0F3F2"/>
      </a:lt2>
      <a:accent1>
        <a:srgbClr val="C34D80"/>
      </a:accent1>
      <a:accent2>
        <a:srgbClr val="B13B9F"/>
      </a:accent2>
      <a:accent3>
        <a:srgbClr val="A44DC3"/>
      </a:accent3>
      <a:accent4>
        <a:srgbClr val="6641B4"/>
      </a:accent4>
      <a:accent5>
        <a:srgbClr val="4D58C3"/>
      </a:accent5>
      <a:accent6>
        <a:srgbClr val="3B78B1"/>
      </a:accent6>
      <a:hlink>
        <a:srgbClr val="483FBF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27</Words>
  <Application>Microsoft Office PowerPoint</Application>
  <PresentationFormat>Widescreen</PresentationFormat>
  <Paragraphs>11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Sitka Banner</vt:lpstr>
      <vt:lpstr>HeadlinesVTI</vt:lpstr>
      <vt:lpstr>File Encryption / Decryption Tool &amp; The Password Generator</vt:lpstr>
      <vt:lpstr>Password Generator</vt:lpstr>
      <vt:lpstr>Password Generator </vt:lpstr>
      <vt:lpstr>Login</vt:lpstr>
      <vt:lpstr>Login Successful</vt:lpstr>
      <vt:lpstr>Home Page</vt:lpstr>
      <vt:lpstr>Encryption </vt:lpstr>
      <vt:lpstr>Encryption Success</vt:lpstr>
      <vt:lpstr>Decryption</vt:lpstr>
      <vt:lpstr>Decryption Success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 Encryption / Decryption Tool &amp; The Password Generator</dc:title>
  <dc:creator>VVH Gunarathna</dc:creator>
  <cp:lastModifiedBy>VVH Gunarathna</cp:lastModifiedBy>
  <cp:revision>1</cp:revision>
  <dcterms:created xsi:type="dcterms:W3CDTF">2024-03-26T19:28:55Z</dcterms:created>
  <dcterms:modified xsi:type="dcterms:W3CDTF">2024-03-26T20:11:36Z</dcterms:modified>
</cp:coreProperties>
</file>

<file path=docProps/thumbnail.jpeg>
</file>